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00" r:id="rId3"/>
    <p:sldId id="259" r:id="rId4"/>
    <p:sldId id="260" r:id="rId5"/>
    <p:sldId id="264" r:id="rId6"/>
    <p:sldId id="277" r:id="rId7"/>
    <p:sldId id="278" r:id="rId8"/>
    <p:sldId id="279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71" r:id="rId17"/>
    <p:sldId id="294" r:id="rId18"/>
    <p:sldId id="295" r:id="rId19"/>
    <p:sldId id="296" r:id="rId20"/>
    <p:sldId id="297" r:id="rId21"/>
    <p:sldId id="299" r:id="rId22"/>
    <p:sldId id="298" r:id="rId23"/>
    <p:sldId id="284" r:id="rId24"/>
    <p:sldId id="282" r:id="rId25"/>
    <p:sldId id="303" r:id="rId26"/>
    <p:sldId id="304" r:id="rId27"/>
    <p:sldId id="305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rr5po8aeV1WiWaVQAcq/mVniQ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9"/>
    <p:restoredTop sz="92841"/>
  </p:normalViewPr>
  <p:slideViewPr>
    <p:cSldViewPr snapToGrid="0">
      <p:cViewPr varScale="1">
        <p:scale>
          <a:sx n="66" d="100"/>
          <a:sy n="66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0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04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6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139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5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9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4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3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33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70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93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26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30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22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8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4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2681548" y="1621254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sz="2800" b="1">
                <a:solidFill>
                  <a:srgbClr val="00206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0"/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35" name="Google Shape;35;p30"/>
          <p:cNvCxnSpPr/>
          <p:nvPr/>
        </p:nvCxnSpPr>
        <p:spPr>
          <a:xfrm>
            <a:off x="1639388" y="2849212"/>
            <a:ext cx="0" cy="34926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30"/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37" name="Google Shape;37;p30"/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38" name="Google Shape;38;p30"/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39" name="Google Shape;39;p30" descr="Summary of current conditions."/>
          <p:cNvSpPr txBox="1">
            <a:spLocks noGrp="1"/>
          </p:cNvSpPr>
          <p:nvPr>
            <p:ph type="body" idx="2"/>
          </p:nvPr>
        </p:nvSpPr>
        <p:spPr>
          <a:xfrm>
            <a:off x="1734095" y="2844430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 descr="Summary of day 1 forecast."/>
          <p:cNvSpPr txBox="1">
            <a:spLocks noGrp="1"/>
          </p:cNvSpPr>
          <p:nvPr>
            <p:ph type="body" idx="3"/>
          </p:nvPr>
        </p:nvSpPr>
        <p:spPr>
          <a:xfrm>
            <a:off x="1725192" y="3779838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 descr="Summary of day 2 forecast."/>
          <p:cNvSpPr txBox="1">
            <a:spLocks noGrp="1"/>
          </p:cNvSpPr>
          <p:nvPr>
            <p:ph type="body" idx="4"/>
          </p:nvPr>
        </p:nvSpPr>
        <p:spPr>
          <a:xfrm>
            <a:off x="1734095" y="46847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5"/>
          </p:nvPr>
        </p:nvSpPr>
        <p:spPr>
          <a:xfrm>
            <a:off x="1725192" y="5594099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CPEX-AW</a:t>
            </a:r>
            <a:r>
              <a:rPr lang="en-US" sz="2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sz="20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 descr="Forecasters"/>
          <p:cNvSpPr txBox="1">
            <a:spLocks noGrp="1"/>
          </p:cNvSpPr>
          <p:nvPr>
            <p:ph type="body" idx="6"/>
          </p:nvPr>
        </p:nvSpPr>
        <p:spPr>
          <a:xfrm>
            <a:off x="2677461" y="2168917"/>
            <a:ext cx="6828903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1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1"/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52" name="Google Shape;52;p31"/>
          <p:cNvCxnSpPr/>
          <p:nvPr/>
        </p:nvCxnSpPr>
        <p:spPr>
          <a:xfrm>
            <a:off x="1639388" y="836908"/>
            <a:ext cx="0" cy="5504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1"/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54" name="Google Shape;54;p31"/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55" name="Google Shape;55;p31"/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56" name="Google Shape;56;p31" descr="Summary of current conditions."/>
          <p:cNvSpPr txBox="1">
            <a:spLocks noGrp="1"/>
          </p:cNvSpPr>
          <p:nvPr>
            <p:ph type="body" idx="1"/>
          </p:nvPr>
        </p:nvSpPr>
        <p:spPr>
          <a:xfrm>
            <a:off x="1734095" y="866929"/>
            <a:ext cx="7681651" cy="15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 descr="Summary of day 1 forecast."/>
          <p:cNvSpPr txBox="1">
            <a:spLocks noGrp="1"/>
          </p:cNvSpPr>
          <p:nvPr>
            <p:ph type="body" idx="2"/>
          </p:nvPr>
        </p:nvSpPr>
        <p:spPr>
          <a:xfrm>
            <a:off x="1725192" y="2570675"/>
            <a:ext cx="10222992" cy="11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1" descr="Summary of day 2 forecast."/>
          <p:cNvSpPr txBox="1">
            <a:spLocks noGrp="1"/>
          </p:cNvSpPr>
          <p:nvPr>
            <p:ph type="body" idx="3"/>
          </p:nvPr>
        </p:nvSpPr>
        <p:spPr>
          <a:xfrm>
            <a:off x="1725192" y="3866721"/>
            <a:ext cx="10222992" cy="118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4"/>
          </p:nvPr>
        </p:nvSpPr>
        <p:spPr>
          <a:xfrm>
            <a:off x="1725192" y="5159858"/>
            <a:ext cx="10222992" cy="118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11" name="Google Shape;11;p28"/>
            <p:cNvSpPr/>
            <p:nvPr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 w="12700" cap="flat" cmpd="sng">
              <a:solidFill>
                <a:srgbClr val="BCD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2" name="Google Shape;82;p1"/>
          <p:cNvSpPr txBox="1"/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2673373" y="1589677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September 1, 2022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846570" y="2100129"/>
            <a:ext cx="8621296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Lead name, Support name, Support Name, Support Name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16" y="2451405"/>
            <a:ext cx="1724132" cy="38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73374" y="838677"/>
            <a:ext cx="6828903" cy="7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54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CPEX-CV Forecast</a:t>
            </a:r>
            <a:endParaRPr/>
          </a:p>
        </p:txBody>
      </p:sp>
      <p:pic>
        <p:nvPicPr>
          <p:cNvPr id="88" name="Google Shape;88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pic>
        <p:nvPicPr>
          <p:cNvPr id="92" name="Google Shape;92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7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42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63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AEWs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55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10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UWIN-CM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UWIN-CM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A966D774-5B55-A444-3A08-78D367D8AFFD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FF3F6-0F8B-0B7E-D371-6473A0C7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0060"/>
            <a:ext cx="8246456" cy="5807888"/>
          </a:xfrm>
          <a:prstGeom prst="rect">
            <a:avLst/>
          </a:prstGeom>
        </p:spPr>
      </p:pic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235F27DA-6FDE-4220-DB67-F3A9117EB340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12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7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193" name="Google Shape;193;p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UWIN-CM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UWIN-CM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881A1C58-BE3C-6C1A-22B6-172CB972135B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32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68" name="Google Shape;268;p1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E04FD-0B51-B1CF-EB2C-BFBF2614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0060"/>
            <a:ext cx="8246456" cy="5807888"/>
          </a:xfrm>
          <a:prstGeom prst="rect">
            <a:avLst/>
          </a:prstGeom>
        </p:spPr>
      </p:pic>
      <p:sp>
        <p:nvSpPr>
          <p:cNvPr id="3" name="Google Shape;226;p10">
            <a:extLst>
              <a:ext uri="{FF2B5EF4-FFF2-40B4-BE49-F238E27FC236}">
                <a16:creationId xmlns:a16="http://schemas.microsoft.com/office/drawing/2014/main" id="{C0A700B7-95DC-964A-203B-CE8A815D9AFE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68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Forecast Post-mortem for Yesterday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9/11/22</a:t>
            </a:r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83175" y="1333899"/>
            <a:ext cx="10819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Dust and Aerosols (SAL)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AEWs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Convection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2765475" y="748525"/>
            <a:ext cx="66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 forecast from 2 days ago perform for yesterday?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13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lvl="0">
              <a:buSzPts val="2800"/>
            </a:pPr>
            <a:r>
              <a:rPr lang="en-US" dirty="0"/>
              <a:t>Forecast – Convection (days 3-4)</a:t>
            </a:r>
            <a:endParaRPr dirty="0"/>
          </a:p>
        </p:txBody>
      </p:sp>
      <p:sp>
        <p:nvSpPr>
          <p:cNvPr id="404" name="Google Shape;404;p1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&amp; 5, 2022)</a:t>
            </a:r>
            <a:endParaRPr dirty="0"/>
          </a:p>
        </p:txBody>
      </p:sp>
      <p:sp>
        <p:nvSpPr>
          <p:cNvPr id="405" name="Google Shape;405;p1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Hourly Rain Rate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1305775"/>
            <a:ext cx="11438150" cy="31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FDF3532A-B2BD-F9CE-EF7F-C7DBDF258403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Convection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04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1" y="850682"/>
            <a:ext cx="1632095" cy="54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333" t="9507" r="11285" b="10563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441" name="Google Shape;441;p27"/>
          <p:cNvSpPr txBox="1"/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2" name="Google Shape;442;p27"/>
          <p:cNvSpPr txBox="1"/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1721086" y="806896"/>
            <a:ext cx="8768168" cy="138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52bfdcd9e0_5_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00" cy="365700"/>
          </a:xfrm>
          <a:prstGeom prst="rect">
            <a:avLst/>
          </a:prstGeom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52bfdcd9e0_5_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00" cy="365700"/>
          </a:xfrm>
          <a:prstGeom prst="rect">
            <a:avLst/>
          </a:prstGeom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995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52bfdcd9e0_5_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00" cy="365700"/>
          </a:xfrm>
          <a:prstGeom prst="rect">
            <a:avLst/>
          </a:prstGeom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352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52bfdcd9e0_5_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00" cy="365700"/>
          </a:xfrm>
          <a:prstGeom prst="rect">
            <a:avLst/>
          </a:prstGeom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85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Current Conditions – Synoptic View</a:t>
            </a:r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NHC Surface Analysis (XXZ)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Current Conditions – AEWs, SAL, Satellite IR</a:t>
            </a: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Precipitable Water (XXZ) – MIMIC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IMERG Rain Rate, MSLP, AEWs (XXZ) – GFS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GOES-16 / Meteosat-11 IR (XX:XXZ)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81800" y="3419775"/>
            <a:ext cx="5179500" cy="31620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SAL (split window, XXZ) – GOES-16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381801" y="3756963"/>
            <a:ext cx="5179500" cy="2654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NHC Tropical Atlantic Outlook</a:t>
            </a:r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 &amp; Sept. 6, 2022)</a:t>
            </a:r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2-day Outlook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5-day Outlook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1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2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3, 2022)</a:t>
            </a: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17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Days 3 &amp; 4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4 &amp; 5, 2022)</a:t>
            </a:r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3)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4)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6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78" name="Google Shape;378;p2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9/10/22</a:t>
            </a:r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CPEX-CV Forecast</a:t>
            </a:r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3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385535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781</Words>
  <Application>Microsoft Macintosh PowerPoint</Application>
  <PresentationFormat>Widescreen</PresentationFormat>
  <Paragraphs>205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CPEX-AW_template</vt:lpstr>
      <vt:lpstr>PowerPoint Presentation</vt:lpstr>
      <vt:lpstr>Forecast Post-mortem for Yesterday</vt:lpstr>
      <vt:lpstr>Current Conditions – Synoptic View</vt:lpstr>
      <vt:lpstr>Current Conditions – AEWs, SAL, Satellite IR</vt:lpstr>
      <vt:lpstr>NHC Tropical Atlantic Outlook</vt:lpstr>
      <vt:lpstr>Dust and Aerosols – Day 1</vt:lpstr>
      <vt:lpstr>Dust and Aerosols – Day 2</vt:lpstr>
      <vt:lpstr>Dust and Aerosols – Days 3 &amp; 4</vt:lpstr>
      <vt:lpstr>Dust and Aerosols – Forecast Tendency</vt:lpstr>
      <vt:lpstr>Forecast – AEWs (day 1)</vt:lpstr>
      <vt:lpstr>Forecast – AEWs (day 2)</vt:lpstr>
      <vt:lpstr>Forecast – AEWs (days 3-5)</vt:lpstr>
      <vt:lpstr>AEWs – Forecast Tendency</vt:lpstr>
      <vt:lpstr>Forecast – Convection (day 1)</vt:lpstr>
      <vt:lpstr>Forecast – Convection (day 1)</vt:lpstr>
      <vt:lpstr>Forecast – Convection (day 1)</vt:lpstr>
      <vt:lpstr>Forecast – Convection (day 2)</vt:lpstr>
      <vt:lpstr>Forecast – Convection (day 2)</vt:lpstr>
      <vt:lpstr>Forecast – Convection (day 2)</vt:lpstr>
      <vt:lpstr>Forecast – Convection (days 3-5)</vt:lpstr>
      <vt:lpstr>Forecast – Convection (days 3-4)</vt:lpstr>
      <vt:lpstr>Convection – Forecast Tendency</vt:lpstr>
      <vt:lpstr>Summary</vt:lpstr>
      <vt:lpstr>Sept. XX Soundings from Hotel</vt:lpstr>
      <vt:lpstr>Sept. XX Soundings from Hotel</vt:lpstr>
      <vt:lpstr>Sept. XX Soundings from Hotel</vt:lpstr>
      <vt:lpstr>Sept. XX Soundings from Hotel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Overview</dc:title>
  <dc:creator>Microsoft Office User</dc:creator>
  <cp:lastModifiedBy>Ben Rodenkirch</cp:lastModifiedBy>
  <cp:revision>16</cp:revision>
  <dcterms:created xsi:type="dcterms:W3CDTF">2020-07-07T03:56:24Z</dcterms:created>
  <dcterms:modified xsi:type="dcterms:W3CDTF">2022-09-11T13:33:33Z</dcterms:modified>
</cp:coreProperties>
</file>